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0" r:id="rId3"/>
    <p:sldId id="258" r:id="rId4"/>
    <p:sldId id="264" r:id="rId5"/>
    <p:sldId id="267" r:id="rId6"/>
    <p:sldId id="262" r:id="rId7"/>
    <p:sldId id="270" r:id="rId8"/>
    <p:sldId id="263" r:id="rId9"/>
  </p:sldIdLst>
  <p:sldSz cx="12192000" cy="6858000"/>
  <p:notesSz cx="6889750" cy="100187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6"/>
  </p:normalViewPr>
  <p:slideViewPr>
    <p:cSldViewPr snapToGrid="0">
      <p:cViewPr varScale="1">
        <p:scale>
          <a:sx n="88" d="100"/>
          <a:sy n="88" d="100"/>
        </p:scale>
        <p:origin x="9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las Langenbach" userId="6cd6090c-1d40-4d17-b699-0a0cce504657" providerId="ADAL" clId="{B7D68476-0B74-E24F-95FF-7BE370ABA0ED}"/>
    <pc:docChg chg="custSel delSld modSld">
      <pc:chgData name="Niklas Langenbach" userId="6cd6090c-1d40-4d17-b699-0a0cce504657" providerId="ADAL" clId="{B7D68476-0B74-E24F-95FF-7BE370ABA0ED}" dt="2023-08-07T08:29:38.191" v="254" actId="20577"/>
      <pc:docMkLst>
        <pc:docMk/>
      </pc:docMkLst>
      <pc:sldChg chg="modSp mod modAnim">
        <pc:chgData name="Niklas Langenbach" userId="6cd6090c-1d40-4d17-b699-0a0cce504657" providerId="ADAL" clId="{B7D68476-0B74-E24F-95FF-7BE370ABA0ED}" dt="2023-08-07T08:29:38.191" v="254" actId="20577"/>
        <pc:sldMkLst>
          <pc:docMk/>
          <pc:sldMk cId="0" sldId="258"/>
        </pc:sldMkLst>
        <pc:spChg chg="mod">
          <ac:chgData name="Niklas Langenbach" userId="6cd6090c-1d40-4d17-b699-0a0cce504657" providerId="ADAL" clId="{B7D68476-0B74-E24F-95FF-7BE370ABA0ED}" dt="2023-08-07T08:29:38.191" v="254" actId="20577"/>
          <ac:spMkLst>
            <pc:docMk/>
            <pc:sldMk cId="0" sldId="258"/>
            <ac:spMk id="4099" creationId="{00000000-0000-0000-0000-000000000000}"/>
          </ac:spMkLst>
        </pc:spChg>
      </pc:sldChg>
      <pc:sldChg chg="del">
        <pc:chgData name="Niklas Langenbach" userId="6cd6090c-1d40-4d17-b699-0a0cce504657" providerId="ADAL" clId="{B7D68476-0B74-E24F-95FF-7BE370ABA0ED}" dt="2023-08-07T08:28:20.839" v="133" actId="2696"/>
        <pc:sldMkLst>
          <pc:docMk/>
          <pc:sldMk cId="2760446082" sldId="271"/>
        </pc:sldMkLst>
      </pc:sldChg>
    </pc:docChg>
  </pc:docChgLst>
  <pc:docChgLst>
    <pc:chgData name="Niklas Langenbach" userId="6cd6090c-1d40-4d17-b699-0a0cce504657" providerId="ADAL" clId="{31CC08EE-4A83-4F72-B357-4AD63191393E}"/>
    <pc:docChg chg="custSel modSld">
      <pc:chgData name="Niklas Langenbach" userId="6cd6090c-1d40-4d17-b699-0a0cce504657" providerId="ADAL" clId="{31CC08EE-4A83-4F72-B357-4AD63191393E}" dt="2023-08-21T15:37:38.642" v="36" actId="20577"/>
      <pc:docMkLst>
        <pc:docMk/>
      </pc:docMkLst>
      <pc:sldChg chg="modSp mod">
        <pc:chgData name="Niklas Langenbach" userId="6cd6090c-1d40-4d17-b699-0a0cce504657" providerId="ADAL" clId="{31CC08EE-4A83-4F72-B357-4AD63191393E}" dt="2023-08-21T15:37:38.642" v="36" actId="20577"/>
        <pc:sldMkLst>
          <pc:docMk/>
          <pc:sldMk cId="0" sldId="258"/>
        </pc:sldMkLst>
        <pc:spChg chg="mod">
          <ac:chgData name="Niklas Langenbach" userId="6cd6090c-1d40-4d17-b699-0a0cce504657" providerId="ADAL" clId="{31CC08EE-4A83-4F72-B357-4AD63191393E}" dt="2023-08-21T15:37:38.642" v="36" actId="20577"/>
          <ac:spMkLst>
            <pc:docMk/>
            <pc:sldMk cId="0" sldId="258"/>
            <ac:spMk id="4099" creationId="{00000000-0000-0000-0000-000000000000}"/>
          </ac:spMkLst>
        </pc:spChg>
      </pc:sldChg>
    </pc:docChg>
  </pc:docChgLst>
  <pc:docChgLst>
    <pc:chgData name="Niklas Langenbach" userId="6cd6090c-1d40-4d17-b699-0a0cce504657" providerId="ADAL" clId="{A3E9F79D-921B-E143-9A05-EFEC5D1D35B7}"/>
    <pc:docChg chg="modSld">
      <pc:chgData name="Niklas Langenbach" userId="6cd6090c-1d40-4d17-b699-0a0cce504657" providerId="ADAL" clId="{A3E9F79D-921B-E143-9A05-EFEC5D1D35B7}" dt="2024-08-20T12:16:34.703" v="0" actId="20577"/>
      <pc:docMkLst>
        <pc:docMk/>
      </pc:docMkLst>
      <pc:sldChg chg="modSp mod">
        <pc:chgData name="Niklas Langenbach" userId="6cd6090c-1d40-4d17-b699-0a0cce504657" providerId="ADAL" clId="{A3E9F79D-921B-E143-9A05-EFEC5D1D35B7}" dt="2024-08-20T12:16:34.703" v="0" actId="20577"/>
        <pc:sldMkLst>
          <pc:docMk/>
          <pc:sldMk cId="519742789" sldId="270"/>
        </pc:sldMkLst>
        <pc:spChg chg="mod">
          <ac:chgData name="Niklas Langenbach" userId="6cd6090c-1d40-4d17-b699-0a0cce504657" providerId="ADAL" clId="{A3E9F79D-921B-E143-9A05-EFEC5D1D35B7}" dt="2024-08-20T12:16:34.703" v="0" actId="20577"/>
          <ac:spMkLst>
            <pc:docMk/>
            <pc:sldMk cId="519742789" sldId="270"/>
            <ac:spMk id="3" creationId="{00000000-0000-0000-0000-000000000000}"/>
          </ac:spMkLst>
        </pc:spChg>
      </pc:sldChg>
    </pc:docChg>
  </pc:docChgLst>
  <pc:docChgLst>
    <pc:chgData name="Niklas Langenbach" userId="6cd6090c-1d40-4d17-b699-0a0cce504657" providerId="ADAL" clId="{14EA97FF-C1EB-4C41-AF85-CE009322F4F8}"/>
    <pc:docChg chg="modSld">
      <pc:chgData name="Niklas Langenbach" userId="6cd6090c-1d40-4d17-b699-0a0cce504657" providerId="ADAL" clId="{14EA97FF-C1EB-4C41-AF85-CE009322F4F8}" dt="2024-06-07T09:59:25.159" v="111" actId="22"/>
      <pc:docMkLst>
        <pc:docMk/>
      </pc:docMkLst>
      <pc:sldChg chg="modSp">
        <pc:chgData name="Niklas Langenbach" userId="6cd6090c-1d40-4d17-b699-0a0cce504657" providerId="ADAL" clId="{14EA97FF-C1EB-4C41-AF85-CE009322F4F8}" dt="2024-06-07T09:58:31.623" v="12" actId="20577"/>
        <pc:sldMkLst>
          <pc:docMk/>
          <pc:sldMk cId="1932213700" sldId="257"/>
        </pc:sldMkLst>
        <pc:spChg chg="mod">
          <ac:chgData name="Niklas Langenbach" userId="6cd6090c-1d40-4d17-b699-0a0cce504657" providerId="ADAL" clId="{14EA97FF-C1EB-4C41-AF85-CE009322F4F8}" dt="2024-06-07T09:58:31.623" v="12" actId="20577"/>
          <ac:spMkLst>
            <pc:docMk/>
            <pc:sldMk cId="1932213700" sldId="257"/>
            <ac:spMk id="3075" creationId="{00000000-0000-0000-0000-000000000000}"/>
          </ac:spMkLst>
        </pc:spChg>
      </pc:sldChg>
      <pc:sldChg chg="modSp">
        <pc:chgData name="Niklas Langenbach" userId="6cd6090c-1d40-4d17-b699-0a0cce504657" providerId="ADAL" clId="{14EA97FF-C1EB-4C41-AF85-CE009322F4F8}" dt="2024-06-07T09:59:25.159" v="111" actId="22"/>
        <pc:sldMkLst>
          <pc:docMk/>
          <pc:sldMk cId="0" sldId="258"/>
        </pc:sldMkLst>
        <pc:spChg chg="mod">
          <ac:chgData name="Niklas Langenbach" userId="6cd6090c-1d40-4d17-b699-0a0cce504657" providerId="ADAL" clId="{14EA97FF-C1EB-4C41-AF85-CE009322F4F8}" dt="2024-06-07T09:59:25.159" v="111" actId="22"/>
          <ac:spMkLst>
            <pc:docMk/>
            <pc:sldMk cId="0" sldId="258"/>
            <ac:spMk id="4099" creationId="{00000000-0000-0000-0000-000000000000}"/>
          </ac:spMkLst>
        </pc:spChg>
      </pc:sldChg>
      <pc:sldChg chg="modSp">
        <pc:chgData name="Niklas Langenbach" userId="6cd6090c-1d40-4d17-b699-0a0cce504657" providerId="ADAL" clId="{14EA97FF-C1EB-4C41-AF85-CE009322F4F8}" dt="2024-06-07T09:58:50.251" v="69" actId="20577"/>
        <pc:sldMkLst>
          <pc:docMk/>
          <pc:sldMk cId="3126140440" sldId="260"/>
        </pc:sldMkLst>
        <pc:spChg chg="mod">
          <ac:chgData name="Niklas Langenbach" userId="6cd6090c-1d40-4d17-b699-0a0cce504657" providerId="ADAL" clId="{14EA97FF-C1EB-4C41-AF85-CE009322F4F8}" dt="2024-06-07T09:58:50.251" v="69" actId="20577"/>
          <ac:spMkLst>
            <pc:docMk/>
            <pc:sldMk cId="3126140440" sldId="260"/>
            <ac:spMk id="1024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8459-9C42-4D12-BA9A-94E0680A8249}" type="datetimeFigureOut">
              <a:rPr lang="de-DE" smtClean="0"/>
              <a:t>20.08.24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EA02F1A-8503-48E9-9C01-3B7F7000067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41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8459-9C42-4D12-BA9A-94E0680A8249}" type="datetimeFigureOut">
              <a:rPr lang="de-DE" smtClean="0"/>
              <a:t>20.08.24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2F1A-8503-48E9-9C01-3B7F70000679}" type="slidenum">
              <a:rPr lang="de-DE" smtClean="0"/>
              <a:t>‹Nr.›</a:t>
            </a:fld>
            <a:endParaRPr lang="de-D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261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8459-9C42-4D12-BA9A-94E0680A8249}" type="datetimeFigureOut">
              <a:rPr lang="de-DE" smtClean="0"/>
              <a:t>20.08.24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2F1A-8503-48E9-9C01-3B7F7000067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11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8459-9C42-4D12-BA9A-94E0680A8249}" type="datetimeFigureOut">
              <a:rPr lang="de-DE" smtClean="0"/>
              <a:t>20.08.24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2F1A-8503-48E9-9C01-3B7F70000679}" type="slidenum">
              <a:rPr lang="de-DE" smtClean="0"/>
              <a:t>‹Nr.›</a:t>
            </a:fld>
            <a:endParaRPr lang="de-D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67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8459-9C42-4D12-BA9A-94E0680A8249}" type="datetimeFigureOut">
              <a:rPr lang="de-DE" smtClean="0"/>
              <a:t>20.08.24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2F1A-8503-48E9-9C01-3B7F7000067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1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8459-9C42-4D12-BA9A-94E0680A8249}" type="datetimeFigureOut">
              <a:rPr lang="de-DE" smtClean="0"/>
              <a:t>20.08.24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2F1A-8503-48E9-9C01-3B7F70000679}" type="slidenum">
              <a:rPr lang="de-DE" smtClean="0"/>
              <a:t>‹Nr.›</a:t>
            </a:fld>
            <a:endParaRPr lang="de-D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275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8459-9C42-4D12-BA9A-94E0680A8249}" type="datetimeFigureOut">
              <a:rPr lang="de-DE" smtClean="0"/>
              <a:t>20.08.24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2F1A-8503-48E9-9C01-3B7F70000679}" type="slidenum">
              <a:rPr lang="de-DE" smtClean="0"/>
              <a:t>‹Nr.›</a:t>
            </a:fld>
            <a:endParaRPr lang="de-D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91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8459-9C42-4D12-BA9A-94E0680A8249}" type="datetimeFigureOut">
              <a:rPr lang="de-DE" smtClean="0"/>
              <a:t>20.08.24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2F1A-8503-48E9-9C01-3B7F70000679}" type="slidenum">
              <a:rPr lang="de-DE" smtClean="0"/>
              <a:t>‹Nr.›</a:t>
            </a:fld>
            <a:endParaRPr lang="de-D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812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8459-9C42-4D12-BA9A-94E0680A8249}" type="datetimeFigureOut">
              <a:rPr lang="de-DE" smtClean="0"/>
              <a:t>20.08.24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2F1A-8503-48E9-9C01-3B7F700006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9579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8459-9C42-4D12-BA9A-94E0680A8249}" type="datetimeFigureOut">
              <a:rPr lang="de-DE" smtClean="0"/>
              <a:t>20.08.24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2F1A-8503-48E9-9C01-3B7F7000067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65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9C98459-9C42-4D12-BA9A-94E0680A8249}" type="datetimeFigureOut">
              <a:rPr lang="de-DE" smtClean="0"/>
              <a:t>20.08.24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2F1A-8503-48E9-9C01-3B7F70000679}" type="slidenum">
              <a:rPr lang="de-DE" smtClean="0"/>
              <a:t>‹Nr.›</a:t>
            </a:fld>
            <a:endParaRPr lang="de-D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27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98459-9C42-4D12-BA9A-94E0680A8249}" type="datetimeFigureOut">
              <a:rPr lang="de-DE" smtClean="0"/>
              <a:t>20.08.24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EA02F1A-8503-48E9-9C01-3B7F7000067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83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3778" y="614856"/>
            <a:ext cx="11398469" cy="1182414"/>
          </a:xfrm>
        </p:spPr>
        <p:txBody>
          <a:bodyPr>
            <a:normAutofit/>
          </a:bodyPr>
          <a:lstStyle/>
          <a:p>
            <a:pPr algn="ctr"/>
            <a:r>
              <a:rPr lang="de-DE"/>
              <a:t>Betriebspraktikum (10)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08410" y="3105807"/>
            <a:ext cx="4445496" cy="1655764"/>
          </a:xfr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de-DE" sz="4400" b="1" dirty="0">
                <a:solidFill>
                  <a:schemeClr val="bg1"/>
                </a:solidFill>
              </a:rPr>
              <a:t>03.02.-14.02.2025</a:t>
            </a:r>
          </a:p>
        </p:txBody>
      </p:sp>
      <p:pic>
        <p:nvPicPr>
          <p:cNvPr id="7170" name="Picture 2" descr="http://www.tt-bewerbungsservice.de/wp-content/uploads/2014/09/bewerbung-bei-fuer-a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903" y="2175641"/>
            <a:ext cx="6182812" cy="40675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2213700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94138" y="268015"/>
            <a:ext cx="8040413" cy="1166648"/>
          </a:xfrm>
        </p:spPr>
        <p:txBody>
          <a:bodyPr>
            <a:normAutofit/>
          </a:bodyPr>
          <a:lstStyle/>
          <a:p>
            <a:r>
              <a:rPr lang="de-DE" sz="4000" b="1"/>
              <a:t>Rahmenbedingungen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idx="1"/>
          </p:nvPr>
        </p:nvSpPr>
        <p:spPr>
          <a:xfrm>
            <a:off x="609599" y="1700808"/>
            <a:ext cx="11104179" cy="44477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2800" dirty="0"/>
              <a:t>Unfall- und Haftpflichtversicherung durch die Gemeinde </a:t>
            </a:r>
            <a:br>
              <a:rPr lang="de-DE" dirty="0"/>
            </a:br>
            <a:endParaRPr lang="de-DE" sz="2800" i="1" dirty="0">
              <a:solidFill>
                <a:srgbClr val="FF0000"/>
              </a:solidFill>
            </a:endParaRPr>
          </a:p>
          <a:p>
            <a:r>
              <a:rPr lang="de-DE" sz="2800" dirty="0"/>
              <a:t>Fahrtkostenerstattung (3,6-25 km): Belege (!) im Sekretariat einreichen</a:t>
            </a:r>
          </a:p>
        </p:txBody>
      </p:sp>
      <p:pic>
        <p:nvPicPr>
          <p:cNvPr id="5126" name="Picture 6" descr="http://hellertal.startbilder.de/1200/der-re-9-rhein-sieg-express-2886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57192"/>
            <a:ext cx="2232248" cy="1666471"/>
          </a:xfrm>
          <a:prstGeom prst="rect">
            <a:avLst/>
          </a:prstGeom>
          <a:noFill/>
        </p:spPr>
      </p:pic>
      <p:pic>
        <p:nvPicPr>
          <p:cNvPr id="5128" name="Picture 8" descr="http://www.bahnbilder.de/bilder/tw-7754-swb-auf-linie-756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38730" y="26622"/>
            <a:ext cx="2232248" cy="16741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614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Im Vorfeld des Praktikums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132855"/>
            <a:ext cx="8229600" cy="354180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de-DE" sz="2400" dirty="0"/>
              <a:t>Eigenständiges und </a:t>
            </a:r>
            <a:r>
              <a:rPr lang="de-DE" sz="2400" b="1" u="sng" dirty="0"/>
              <a:t>frühzeitiges</a:t>
            </a:r>
            <a:r>
              <a:rPr lang="de-DE" sz="2400" dirty="0"/>
              <a:t> Organisieren einer </a:t>
            </a:r>
            <a:r>
              <a:rPr lang="de-DE" sz="2400" dirty="0" err="1"/>
              <a:t>Praktikumstelle</a:t>
            </a:r>
            <a:r>
              <a:rPr lang="de-DE" sz="2400" dirty="0"/>
              <a:t> </a:t>
            </a:r>
          </a:p>
          <a:p>
            <a:r>
              <a:rPr lang="de-DE" sz="2400" dirty="0"/>
              <a:t>Information des Betriebs über Ablauf und Ziele des Betriebspraktikums des SGE (Vordrucke auf der SGE Homepage unter Downloads).</a:t>
            </a:r>
          </a:p>
          <a:p>
            <a:r>
              <a:rPr lang="de-DE" sz="2400" dirty="0" err="1"/>
              <a:t>Praktikumszusage</a:t>
            </a:r>
            <a:r>
              <a:rPr lang="de-DE" sz="2400" dirty="0"/>
              <a:t> vom Betrieb unterschreiben lassen.</a:t>
            </a:r>
          </a:p>
          <a:p>
            <a:r>
              <a:rPr lang="de-DE" sz="2400" dirty="0"/>
              <a:t>Schulische Anmeldung des Praktikums bei </a:t>
            </a:r>
            <a:r>
              <a:rPr lang="de-DE" sz="2400" dirty="0" err="1"/>
              <a:t>Forms</a:t>
            </a:r>
            <a:r>
              <a:rPr lang="de-DE" sz="2400" dirty="0"/>
              <a:t> (https://</a:t>
            </a:r>
            <a:r>
              <a:rPr lang="de-DE" sz="2400" dirty="0" err="1"/>
              <a:t>forms.office.com</a:t>
            </a:r>
            <a:r>
              <a:rPr lang="de-DE" sz="2400" dirty="0"/>
              <a:t>/e/</a:t>
            </a:r>
            <a:r>
              <a:rPr lang="de-DE" sz="2400" dirty="0" err="1"/>
              <a:t>iGqckmr5p1</a:t>
            </a:r>
            <a:r>
              <a:rPr lang="de-DE" sz="2400" dirty="0"/>
              <a:t>); Frist: 31.10.24</a:t>
            </a:r>
          </a:p>
          <a:p>
            <a:endParaRPr lang="de-DE" sz="2400" dirty="0"/>
          </a:p>
          <a:p>
            <a:endParaRPr lang="de-DE" sz="2400" dirty="0"/>
          </a:p>
        </p:txBody>
      </p:sp>
      <p:pic>
        <p:nvPicPr>
          <p:cNvPr id="4100" name="Picture 4" descr="C:\Dokumente und Einstellungen\Oliver Thomalla\Eigene Dateien\Eigene Bilder\Symbole und Fotos\bewerbungsgesprä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0"/>
            <a:ext cx="18288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Wahl der Praktikumstelle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2060848"/>
            <a:ext cx="5292080" cy="4191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de-DE" sz="2400"/>
              <a:t>Region Köln/ Bonn/ Siegburg/ Siegen</a:t>
            </a:r>
          </a:p>
          <a:p>
            <a:r>
              <a:rPr lang="de-DE" sz="2400"/>
              <a:t>Auswärtige Praktikumstellen nur bei Bedarf </a:t>
            </a:r>
            <a:r>
              <a:rPr lang="de-DE"/>
              <a:t>(Küstenwache, Forschungsinstitut etc.)</a:t>
            </a:r>
          </a:p>
          <a:p>
            <a:r>
              <a:rPr lang="de-DE" sz="2400"/>
              <a:t>Auslandspraktika sind möglich nach vorheriger Absprache</a:t>
            </a:r>
          </a:p>
          <a:p>
            <a:r>
              <a:rPr lang="de-DE" sz="2400"/>
              <a:t>von einem Praktikum an Grundschulen  wird </a:t>
            </a:r>
            <a:r>
              <a:rPr lang="de-DE" sz="2400" b="1" u="sng"/>
              <a:t>abgeraten </a:t>
            </a:r>
            <a:r>
              <a:rPr lang="de-DE" sz="2400"/>
              <a:t>(in Ausnahmefällen nur bei Ganztagsbetrieb oder Nachmittagsnachweis)</a:t>
            </a:r>
          </a:p>
        </p:txBody>
      </p:sp>
      <p:pic>
        <p:nvPicPr>
          <p:cNvPr id="12292" name="Picture 4" descr="C:\Dokumente und Einstellungen\Oliver Thomalla\Eigene Dateien\Eigene Bilder\Symbole und Fotos\rheinsiegkre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2686323"/>
            <a:ext cx="3505200" cy="2940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51579" y="804519"/>
            <a:ext cx="9603275" cy="819329"/>
          </a:xfrm>
        </p:spPr>
        <p:txBody>
          <a:bodyPr>
            <a:normAutofit/>
          </a:bodyPr>
          <a:lstStyle/>
          <a:p>
            <a:r>
              <a:rPr lang="de-DE" sz="4000" b="1"/>
              <a:t>ABLAUF des Praktikums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62607" y="1623848"/>
            <a:ext cx="11509095" cy="495037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de-DE" sz="2800" b="1">
                <a:solidFill>
                  <a:schemeClr val="accent1"/>
                </a:solidFill>
              </a:rPr>
              <a:t>Während dem Praktikum: </a:t>
            </a:r>
          </a:p>
          <a:p>
            <a:pPr>
              <a:lnSpc>
                <a:spcPct val="90000"/>
              </a:lnSpc>
            </a:pPr>
            <a:r>
              <a:rPr lang="de-DE" sz="2800"/>
              <a:t>kurze </a:t>
            </a:r>
            <a:r>
              <a:rPr lang="de-DE" sz="2800" b="1"/>
              <a:t>Rückmeldung</a:t>
            </a:r>
            <a:r>
              <a:rPr lang="de-DE" sz="2800"/>
              <a:t> am ersten Tag</a:t>
            </a:r>
          </a:p>
          <a:p>
            <a:pPr>
              <a:lnSpc>
                <a:spcPct val="90000"/>
              </a:lnSpc>
            </a:pPr>
            <a:r>
              <a:rPr lang="de-DE" sz="2800"/>
              <a:t>Besuch des Betriebs zu den festgelegten </a:t>
            </a:r>
            <a:r>
              <a:rPr lang="de-DE" sz="2800" b="1"/>
              <a:t>Arbeitszeiten</a:t>
            </a:r>
            <a:r>
              <a:rPr lang="de-DE" sz="2800"/>
              <a:t> (Mo-Fr)</a:t>
            </a:r>
          </a:p>
          <a:p>
            <a:pPr>
              <a:lnSpc>
                <a:spcPct val="90000"/>
              </a:lnSpc>
            </a:pPr>
            <a:r>
              <a:rPr lang="de-DE" sz="2800"/>
              <a:t>bei </a:t>
            </a:r>
            <a:r>
              <a:rPr lang="de-DE" sz="2800" b="1"/>
              <a:t>Krankheit</a:t>
            </a:r>
            <a:r>
              <a:rPr lang="de-DE" sz="2800"/>
              <a:t> sowohl Betrieb als auch Schule informieren</a:t>
            </a:r>
          </a:p>
          <a:p>
            <a:pPr>
              <a:lnSpc>
                <a:spcPct val="90000"/>
              </a:lnSpc>
            </a:pPr>
            <a:r>
              <a:rPr lang="de-DE" sz="2800"/>
              <a:t>Abfassen der Tagesberichte und Informationsbeschaffung für die </a:t>
            </a:r>
            <a:r>
              <a:rPr lang="de-DE" sz="2800" b="1"/>
              <a:t>Praktikumsmappe</a:t>
            </a:r>
          </a:p>
          <a:p>
            <a:pPr>
              <a:lnSpc>
                <a:spcPct val="90000"/>
              </a:lnSpc>
            </a:pPr>
            <a:r>
              <a:rPr lang="de-DE" sz="2800" b="1"/>
              <a:t>Besuch</a:t>
            </a:r>
            <a:r>
              <a:rPr lang="de-DE" sz="2800"/>
              <a:t> durch die begleitende Lehrperson organisieren </a:t>
            </a:r>
            <a:r>
              <a:rPr lang="de-DE" sz="2800">
                <a:sym typeface="Wingdings" pitchFamily="2" charset="2"/>
              </a:rPr>
              <a:t> </a:t>
            </a:r>
            <a:r>
              <a:rPr lang="de-DE" sz="2800" b="1">
                <a:solidFill>
                  <a:srgbClr val="FF0000"/>
                </a:solidFill>
                <a:sym typeface="Wingdings" pitchFamily="2" charset="2"/>
              </a:rPr>
              <a:t>IHR tragt die Verantwortung für die Organisation!</a:t>
            </a:r>
            <a:endParaRPr lang="de-DE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75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5669" y="804519"/>
            <a:ext cx="10629185" cy="1049235"/>
          </a:xfrm>
        </p:spPr>
        <p:txBody>
          <a:bodyPr>
            <a:noAutofit/>
          </a:bodyPr>
          <a:lstStyle/>
          <a:p>
            <a:r>
              <a:rPr lang="de-DE" sz="4000" b="1"/>
              <a:t>Nach Beendigung des Praktikums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25669" y="2204865"/>
            <a:ext cx="10972800" cy="380179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3600"/>
              <a:t>Betrieb um Arbeitszeugnis bitten (!)</a:t>
            </a:r>
          </a:p>
          <a:p>
            <a:r>
              <a:rPr lang="de-DE" sz="3600"/>
              <a:t>Bewertung durch den Betreuungslehrer </a:t>
            </a:r>
            <a:br>
              <a:rPr lang="de-DE" sz="3600"/>
            </a:br>
            <a:r>
              <a:rPr lang="de-DE" sz="3600"/>
              <a:t>(Ergebnis als Begleitschreiben zum Zeugnis)</a:t>
            </a:r>
          </a:p>
        </p:txBody>
      </p:sp>
    </p:spTree>
    <p:extLst>
      <p:ext uri="{BB962C8B-B14F-4D97-AF65-F5344CB8AC3E}">
        <p14:creationId xmlns:p14="http://schemas.microsoft.com/office/powerpoint/2010/main" val="481614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000" b="1"/>
              <a:t>Terminplan der Dokumentation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7655" y="1806189"/>
            <a:ext cx="11734711" cy="462560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3200" dirty="0"/>
              <a:t>Hinweise zur Mappe:</a:t>
            </a:r>
          </a:p>
          <a:p>
            <a:pPr lvl="1"/>
            <a:r>
              <a:rPr lang="de-DE" sz="2800" dirty="0">
                <a:solidFill>
                  <a:srgbClr val="C00000"/>
                </a:solidFill>
              </a:rPr>
              <a:t>Beiblatt zum Zeugnis </a:t>
            </a:r>
            <a:r>
              <a:rPr lang="de-DE" sz="2800" dirty="0"/>
              <a:t>(Stelle, Berufsbereich, Note der Mappe)</a:t>
            </a:r>
          </a:p>
        </p:txBody>
      </p:sp>
    </p:spTree>
    <p:extLst>
      <p:ext uri="{BB962C8B-B14F-4D97-AF65-F5344CB8AC3E}">
        <p14:creationId xmlns:p14="http://schemas.microsoft.com/office/powerpoint/2010/main" val="519742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4704"/>
            <a:ext cx="12191999" cy="2664296"/>
          </a:xfrm>
        </p:spPr>
        <p:txBody>
          <a:bodyPr>
            <a:normAutofit fontScale="90000"/>
          </a:bodyPr>
          <a:lstStyle/>
          <a:p>
            <a:pPr algn="ctr"/>
            <a:br>
              <a:rPr lang="de-DE" sz="5400"/>
            </a:br>
            <a:r>
              <a:rPr lang="de-DE" sz="5400"/>
              <a:t>Bei Fragen oder Problemen</a:t>
            </a:r>
            <a:br>
              <a:rPr lang="de-DE" sz="5400"/>
            </a:br>
            <a:r>
              <a:rPr lang="de-DE" sz="5400"/>
              <a:t> per Mail an Herrn Langenbach wenden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8A43967-F9B5-466B-877C-04CCB7B1EEC8}"/>
              </a:ext>
            </a:extLst>
          </p:cNvPr>
          <p:cNvSpPr txBox="1"/>
          <p:nvPr/>
        </p:nvSpPr>
        <p:spPr>
          <a:xfrm>
            <a:off x="0" y="3730660"/>
            <a:ext cx="121919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6000" b="1"/>
          </a:p>
          <a:p>
            <a:pPr algn="ctr"/>
            <a:r>
              <a:rPr lang="de-DE" sz="6000" b="1" err="1"/>
              <a:t>niklan@siegtal-gymnasium.de</a:t>
            </a:r>
            <a:endParaRPr lang="de-DE" sz="6000" b="1"/>
          </a:p>
        </p:txBody>
      </p:sp>
    </p:spTree>
    <p:extLst>
      <p:ext uri="{BB962C8B-B14F-4D97-AF65-F5344CB8AC3E}">
        <p14:creationId xmlns:p14="http://schemas.microsoft.com/office/powerpoint/2010/main" val="290198618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Macintosh PowerPoint</Application>
  <PresentationFormat>Breitbild</PresentationFormat>
  <Paragraphs>31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Wingdings</vt:lpstr>
      <vt:lpstr>Galerie</vt:lpstr>
      <vt:lpstr>Betriebspraktikum (10)</vt:lpstr>
      <vt:lpstr>Rahmenbedingungen</vt:lpstr>
      <vt:lpstr>Im Vorfeld des Praktikums</vt:lpstr>
      <vt:lpstr>Wahl der Praktikumstelle</vt:lpstr>
      <vt:lpstr>ABLAUF des Praktikums</vt:lpstr>
      <vt:lpstr>Nach Beendigung des Praktikums</vt:lpstr>
      <vt:lpstr>Terminplan der Dokumentation</vt:lpstr>
      <vt:lpstr> Bei Fragen oder Problemen  per Mail an Herrn Langenbach wenden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BarRoe</dc:creator>
  <cp:lastModifiedBy>Niklas Langenbach</cp:lastModifiedBy>
  <cp:revision>2</cp:revision>
  <cp:lastPrinted>2019-02-03T19:22:41Z</cp:lastPrinted>
  <dcterms:created xsi:type="dcterms:W3CDTF">2019-02-03T19:00:07Z</dcterms:created>
  <dcterms:modified xsi:type="dcterms:W3CDTF">2024-08-20T12:16:44Z</dcterms:modified>
</cp:coreProperties>
</file>